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8"/>
  </p:notesMasterIdLst>
  <p:handoutMasterIdLst>
    <p:handoutMasterId r:id="rId9"/>
  </p:handoutMasterIdLst>
  <p:sldIdLst>
    <p:sldId id="987" r:id="rId3"/>
    <p:sldId id="988" r:id="rId4"/>
    <p:sldId id="1023" r:id="rId5"/>
    <p:sldId id="1040" r:id="rId6"/>
    <p:sldId id="1027" r:id="rId7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047" autoAdjust="0"/>
  </p:normalViewPr>
  <p:slideViewPr>
    <p:cSldViewPr>
      <p:cViewPr varScale="1">
        <p:scale>
          <a:sx n="105" d="100"/>
          <a:sy n="105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03.06.2020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mos.github.io/2016/08/09/deep-comple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3D65-FAAA-4F2C-9C00-6573529A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Image Completion 1.0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CC18C-75B9-4E13-9324-2E10BD91E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28800"/>
            <a:ext cx="3826768" cy="38267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3E450-D49D-4B70-97DD-FE204741E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" y="1618456"/>
            <a:ext cx="3826768" cy="382676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E46965-9F32-4CE8-8D09-CE1536A27DA2}"/>
              </a:ext>
            </a:extLst>
          </p:cNvPr>
          <p:cNvSpPr txBox="1">
            <a:spLocks/>
          </p:cNvSpPr>
          <p:nvPr/>
        </p:nvSpPr>
        <p:spPr bwMode="auto">
          <a:xfrm>
            <a:off x="323528" y="5733256"/>
            <a:ext cx="8311952" cy="39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/>
              <a:t>Our program using </a:t>
            </a:r>
            <a:r>
              <a:rPr lang="en-US" kern="0" dirty="0">
                <a:solidFill>
                  <a:srgbClr val="0070C0"/>
                </a:solidFill>
              </a:rPr>
              <a:t>Randomized SVD</a:t>
            </a:r>
            <a:r>
              <a:rPr lang="en-US" kern="0" dirty="0"/>
              <a:t> can recover an image with scarce pixels.</a:t>
            </a:r>
          </a:p>
        </p:txBody>
      </p:sp>
    </p:spTree>
    <p:extLst>
      <p:ext uri="{BB962C8B-B14F-4D97-AF65-F5344CB8AC3E}">
        <p14:creationId xmlns:p14="http://schemas.microsoft.com/office/powerpoint/2010/main" val="401530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266C-8DE8-4A84-984E-75996A23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Image Completion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2780-5D8A-48F7-A5A6-2C165041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371600"/>
            <a:ext cx="4562475" cy="45364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02FEAD-8EC3-4EFC-BF14-9FD4107F484F}"/>
              </a:ext>
            </a:extLst>
          </p:cNvPr>
          <p:cNvSpPr/>
          <p:nvPr/>
        </p:nvSpPr>
        <p:spPr>
          <a:xfrm>
            <a:off x="55260" y="6217567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Completion with DCGAN: http://bamos.github.io/2016/08/09/deep-completion/</a:t>
            </a:r>
            <a:endParaRPr lang="en-US" sz="1400" b="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18" name="Picture 2" descr="http://bamos.github.io/data/2016-08-09/completion.gif">
            <a:extLst>
              <a:ext uri="{FF2B5EF4-FFF2-40B4-BE49-F238E27FC236}">
                <a16:creationId xmlns:a16="http://schemas.microsoft.com/office/drawing/2014/main" id="{804F0BAC-35B6-49E7-9BA7-1C65971B1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69" y="13716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eep Reinforcement Learning and Its Applications - Inteliment ...">
            <a:extLst>
              <a:ext uri="{FF2B5EF4-FFF2-40B4-BE49-F238E27FC236}">
                <a16:creationId xmlns:a16="http://schemas.microsoft.com/office/drawing/2014/main" id="{F7E7AC5E-CBAA-47FD-BFA5-21802C87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66" y="3140968"/>
            <a:ext cx="4923011" cy="277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6EAE5-3EC3-477C-8B8B-15E71591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309AF-7243-4219-8101-773FA3495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075240" cy="4641379"/>
          </a:xfrm>
        </p:spPr>
        <p:txBody>
          <a:bodyPr/>
          <a:lstStyle/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An environment which provides numeric reward signals</a:t>
            </a:r>
          </a:p>
          <a:p>
            <a:pPr lvl="1"/>
            <a:r>
              <a:rPr lang="en-US" dirty="0"/>
              <a:t>Learn how to take actions to maximize reward</a:t>
            </a:r>
          </a:p>
          <a:p>
            <a:r>
              <a:rPr lang="en-US" dirty="0"/>
              <a:t>Reinforcement Learning requires many trials</a:t>
            </a:r>
          </a:p>
          <a:p>
            <a:pPr lvl="1"/>
            <a:r>
              <a:rPr lang="en-US" dirty="0"/>
              <a:t>Works well in </a:t>
            </a:r>
            <a:r>
              <a:rPr lang="en-US" dirty="0">
                <a:solidFill>
                  <a:srgbClr val="00B0F0"/>
                </a:solidFill>
              </a:rPr>
              <a:t>games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virtual reality</a:t>
            </a:r>
          </a:p>
          <a:p>
            <a:pPr lvl="1"/>
            <a:r>
              <a:rPr lang="en-US" dirty="0"/>
              <a:t>Often does not work in </a:t>
            </a:r>
            <a:r>
              <a:rPr lang="en-US" dirty="0">
                <a:solidFill>
                  <a:srgbClr val="FFC000"/>
                </a:solidFill>
              </a:rPr>
              <a:t>real world </a:t>
            </a:r>
          </a:p>
        </p:txBody>
      </p:sp>
    </p:spTree>
    <p:extLst>
      <p:ext uri="{BB962C8B-B14F-4D97-AF65-F5344CB8AC3E}">
        <p14:creationId xmlns:p14="http://schemas.microsoft.com/office/powerpoint/2010/main" val="381221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E7D8-9AC9-470D-8F75-2084853D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and Machine Learning</a:t>
            </a:r>
          </a:p>
        </p:txBody>
      </p:sp>
      <p:pic>
        <p:nvPicPr>
          <p:cNvPr id="13314" name="Picture 2" descr="What is reinforcement learning? The complete guide - deepsense.ai">
            <a:extLst>
              <a:ext uri="{FF2B5EF4-FFF2-40B4-BE49-F238E27FC236}">
                <a16:creationId xmlns:a16="http://schemas.microsoft.com/office/drawing/2014/main" id="{DA6F3402-2272-4C0D-801A-5ECF76603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90030"/>
            <a:ext cx="5976664" cy="448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1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CB99-D1F8-42E8-9F19-26908AE2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DB66A-48AB-4FDA-B3E6-3EDE4C36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61048"/>
            <a:ext cx="8229600" cy="2265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Complete the game with the highest score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State: Raw pixel inputs of the game state</a:t>
            </a:r>
          </a:p>
          <a:p>
            <a:pPr marL="0" indent="0">
              <a:buNone/>
            </a:pPr>
            <a:r>
              <a:rPr lang="en-US" dirty="0"/>
              <a:t>Actions: Pressing Game control keys. Left, Right, Up, Down, A, B, …</a:t>
            </a:r>
          </a:p>
          <a:p>
            <a:pPr marL="0" indent="0">
              <a:buNone/>
            </a:pPr>
            <a:r>
              <a:rPr lang="en-US" dirty="0"/>
              <a:t>Reward: Score increase/decrease at each step </a:t>
            </a:r>
          </a:p>
        </p:txBody>
      </p:sp>
      <p:pic>
        <p:nvPicPr>
          <p:cNvPr id="34818" name="Picture 2" descr="Galaxian (Atari 2600) - online game | RetroGames.cz">
            <a:extLst>
              <a:ext uri="{FF2B5EF4-FFF2-40B4-BE49-F238E27FC236}">
                <a16:creationId xmlns:a16="http://schemas.microsoft.com/office/drawing/2014/main" id="{5B7A1CD1-0845-4654-BFC0-3ACCCFEF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3" y="1895622"/>
            <a:ext cx="2163936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The 30 Best Atari 2600 Games, Ranked">
            <a:extLst>
              <a:ext uri="{FF2B5EF4-FFF2-40B4-BE49-F238E27FC236}">
                <a16:creationId xmlns:a16="http://schemas.microsoft.com/office/drawing/2014/main" id="{37150527-D692-4822-87B2-DCA07FE5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10" y="1934690"/>
            <a:ext cx="2031082" cy="164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Elon Musk: Tesla Adding Atari Games to Infotainment System | Fortune">
            <a:extLst>
              <a:ext uri="{FF2B5EF4-FFF2-40B4-BE49-F238E27FC236}">
                <a16:creationId xmlns:a16="http://schemas.microsoft.com/office/drawing/2014/main" id="{5F88EEA6-9929-43B7-9347-B775BC1E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171" y="1904006"/>
            <a:ext cx="2105309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atari games - Google Search (con imágenes)">
            <a:extLst>
              <a:ext uri="{FF2B5EF4-FFF2-40B4-BE49-F238E27FC236}">
                <a16:creationId xmlns:a16="http://schemas.microsoft.com/office/drawing/2014/main" id="{3F75861A-6107-45D1-87BA-438F23D50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68" y="1934690"/>
            <a:ext cx="2198639" cy="16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27447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22025</TotalTime>
  <Words>128</Words>
  <Application>Microsoft Office PowerPoint</Application>
  <PresentationFormat>On-screen Show (4:3)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Helvetica</vt:lpstr>
      <vt:lpstr>Times New Roman</vt:lpstr>
      <vt:lpstr>Verdana</vt:lpstr>
      <vt:lpstr>Wingdings</vt:lpstr>
      <vt:lpstr>17_habv</vt:lpstr>
      <vt:lpstr>Benutzerdefiniertes Design</vt:lpstr>
      <vt:lpstr>Image Completion 1.0</vt:lpstr>
      <vt:lpstr>Image Completion 2.0</vt:lpstr>
      <vt:lpstr>Reinforcement Learning</vt:lpstr>
      <vt:lpstr>Reinforcement Learning and Machine Learning</vt:lpstr>
      <vt:lpstr>Atari Games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Yaohang Li</dc:creator>
  <cp:lastModifiedBy>Yaohang Li</cp:lastModifiedBy>
  <cp:revision>219</cp:revision>
  <dcterms:created xsi:type="dcterms:W3CDTF">2020-05-15T23:51:31Z</dcterms:created>
  <dcterms:modified xsi:type="dcterms:W3CDTF">2020-06-03T16:45:51Z</dcterms:modified>
</cp:coreProperties>
</file>